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30266640" cy="4279392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914400"/>
            <a:ext cx="26517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800"/>
            </a:pPr>
            <a:r>
              <a:t>37. Ulusal Tarımsal Mekanizasyon ve Enerji Kongresi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657600"/>
            <a:ext cx="26517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400"/>
            </a:pPr>
            <a:r>
              <a:t>[POSTER BAŞLIĞI]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6400800"/>
            <a:ext cx="26517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/>
            </a:pPr>
            <a:r>
              <a:t>[Yazarlar ve kurumlar]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0972800"/>
            <a:ext cx="26517600" cy="6400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/>
            </a:pPr>
            <a:r>
              <a:t>AMAÇ</a:t>
            </a:r>
          </a:p>
          <a:p>
            <a:pPr>
              <a:defRPr sz="3600"/>
            </a:pPr>
            <a:r>
              <a:t>[Metin, tablo veya görsel]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18288000"/>
            <a:ext cx="26517600" cy="6400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/>
            </a:pPr>
            <a:r>
              <a:t>YÖNTEM</a:t>
            </a:r>
          </a:p>
          <a:p>
            <a:pPr>
              <a:defRPr sz="3600"/>
            </a:pPr>
            <a:r>
              <a:t>[Metin, tablo veya görsel]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25603200"/>
            <a:ext cx="26517600" cy="6400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/>
            </a:pPr>
            <a:r>
              <a:t>BULGULAR</a:t>
            </a:r>
          </a:p>
          <a:p>
            <a:pPr>
              <a:defRPr sz="3600"/>
            </a:pPr>
            <a:r>
              <a:t>[Metin, tablo veya görsel]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8800" y="32918400"/>
            <a:ext cx="26517600" cy="6400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/>
            </a:pPr>
            <a:r>
              <a:t>SONUÇ VE KAYNAKLAR</a:t>
            </a:r>
          </a:p>
          <a:p>
            <a:pPr>
              <a:defRPr sz="3600"/>
            </a:pPr>
            <a:r>
              <a:t>[Metin, tablo veya görsel]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40233600"/>
            <a:ext cx="26517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Samsun 2027 · Hazırlık taslağı; resmî kurallar duyurulacaktır.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